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13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BD0BD4-0B22-4FB3-B879-DCA0AC119CCE}" type="datetimeFigureOut">
              <a:rPr lang="pt-BR" smtClean="0"/>
              <a:t>26/10/2009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134208-E734-4B4E-9623-6898E063A5A8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t-BR" dirty="0" err="1" smtClean="0"/>
              <a:t>Test</a:t>
            </a:r>
            <a:r>
              <a:rPr lang="pt-BR" dirty="0" smtClean="0"/>
              <a:t>	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t-BR" dirty="0" err="1" smtClean="0"/>
              <a:t>Test</a:t>
            </a:r>
            <a:r>
              <a:rPr lang="pt-BR" dirty="0" smtClean="0"/>
              <a:t> </a:t>
            </a:r>
            <a:r>
              <a:rPr lang="pt-BR" smtClean="0"/>
              <a:t>subtitle</a:t>
            </a:r>
            <a:endParaRPr lang="pt-B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Apresentação na tela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2" baseType="lpstr">
      <vt:lpstr>Tema do Office</vt:lpstr>
      <vt:lpstr>Test </vt:lpstr>
    </vt:vector>
  </TitlesOfParts>
  <Company>NSI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pptx-title</dc:title>
  <dc:subject>pptx-subject</dc:subject>
  <dc:creator>elesbom/lafon</dc:creator>
  <cp:keywords>pptx1 pptx2</cp:keywords>
  <cp:lastModifiedBy>Núcleo de Sistemas de Informação</cp:lastModifiedBy>
  <cp:revision>1</cp:revision>
  <dcterms:created xsi:type="dcterms:W3CDTF">2009-10-26T20:49:15Z</dcterms:created>
  <dcterms:modified xsi:type="dcterms:W3CDTF">2009-10-26T20:51:41Z</dcterms:modified>
</cp:coreProperties>
</file>

<file path=docProps/thumbnail.jpeg>
</file>